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9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5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3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1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3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5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4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8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D07FD-858A-4CF9-9A35-BA6C55D2CFC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42EEB-87F9-4D17-892C-302C74C2A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5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avtoprom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l="40040"/>
          <a:stretch>
            <a:fillRect/>
          </a:stretch>
        </p:blipFill>
        <p:spPr bwMode="auto">
          <a:xfrm>
            <a:off x="4934858" y="0"/>
            <a:ext cx="69902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标题 3"/>
          <p:cNvSpPr txBox="1">
            <a:spLocks/>
          </p:cNvSpPr>
          <p:nvPr/>
        </p:nvSpPr>
        <p:spPr bwMode="auto">
          <a:xfrm>
            <a:off x="5007430" y="2195286"/>
            <a:ext cx="6917720" cy="20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00" tIns="52900" rIns="105800" bIns="52900" anchor="ctr"/>
          <a:lstStyle/>
          <a:p>
            <a:pPr algn="r"/>
            <a:r>
              <a:rPr lang="ru-RU" altLang="zh-CN" sz="3048" b="1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Особенности и различия в конструкции ручных гидравлических тележек </a:t>
            </a:r>
            <a:r>
              <a:rPr lang="en-US" altLang="zh-CN" sz="3048" b="1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NOBLELIFT</a:t>
            </a:r>
            <a:r>
              <a:rPr lang="ru-RU" altLang="zh-CN" sz="3048" b="1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</a:t>
            </a:r>
            <a:r>
              <a:rPr lang="en-US" altLang="zh-CN" sz="3048" b="1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AC25 </a:t>
            </a:r>
            <a:r>
              <a:rPr lang="ru-RU" altLang="zh-CN" sz="3048" b="1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и </a:t>
            </a:r>
            <a:r>
              <a:rPr lang="en-US" altLang="zh-CN" sz="3048" b="1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AC25B</a:t>
            </a:r>
            <a:endParaRPr lang="zh-CN" altLang="en-US" sz="3048" b="1" dirty="0">
              <a:solidFill>
                <a:schemeClr val="bg1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5" y="5243286"/>
            <a:ext cx="338819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2" y="0"/>
            <a:ext cx="36557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143" y="233731"/>
            <a:ext cx="407096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14" dirty="0"/>
              <a:t>Конструкция рамы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 l="27590" t="-2241"/>
          <a:stretch>
            <a:fillRect/>
          </a:stretch>
        </p:blipFill>
        <p:spPr bwMode="auto">
          <a:xfrm>
            <a:off x="266852" y="602967"/>
            <a:ext cx="11658297" cy="1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D:\Dropbox\Dropbox\Noblift\Nobleli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8" y="235857"/>
            <a:ext cx="3142494" cy="2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1958" y="1120967"/>
            <a:ext cx="647934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</a:t>
            </a:r>
            <a:endParaRPr lang="ru-RU" sz="1714" dirty="0"/>
          </a:p>
        </p:txBody>
      </p:sp>
      <p:sp>
        <p:nvSpPr>
          <p:cNvPr id="6" name="TextBox 5"/>
          <p:cNvSpPr txBox="1"/>
          <p:nvPr/>
        </p:nvSpPr>
        <p:spPr>
          <a:xfrm>
            <a:off x="8555561" y="1120966"/>
            <a:ext cx="768159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AC25B</a:t>
            </a:r>
            <a:endParaRPr lang="ru-RU" sz="1714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FC96CB-0C1A-4DB1-A713-1164A243D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 r="1712" b="26483"/>
          <a:stretch/>
        </p:blipFill>
        <p:spPr>
          <a:xfrm>
            <a:off x="1602297" y="1810353"/>
            <a:ext cx="8987406" cy="414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61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851" y="4614333"/>
            <a:ext cx="3490058" cy="6199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zh-CN" sz="1143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Продажа и ремонт гидравлических тележек </a:t>
            </a:r>
            <a:r>
              <a:rPr lang="en-US" altLang="zh-CN" sz="1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Noblelift</a:t>
            </a:r>
            <a:endParaRPr lang="ru-RU" altLang="zh-CN" sz="1143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1143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hlinkClick r:id="rId2"/>
              </a:rPr>
              <a:t>www.avtoprom.net</a:t>
            </a:r>
            <a:endParaRPr lang="en-US" altLang="zh-CN" sz="1143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1143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+7(812)322-53-53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1" y="1824870"/>
            <a:ext cx="11658298" cy="220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3143" y="2413000"/>
            <a:ext cx="4966607" cy="96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70" tIns="43534" rIns="87070" bIns="43534" anchor="ctr"/>
          <a:lstStyle/>
          <a:p>
            <a:r>
              <a:rPr lang="ru-RU" altLang="zh-CN" sz="3810" b="1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Спасибо за внимание!</a:t>
            </a:r>
            <a:endParaRPr lang="zh-CN" altLang="zh-CN" sz="3810" b="1" dirty="0">
              <a:solidFill>
                <a:schemeClr val="bg1"/>
              </a:solidFill>
              <a:latin typeface="Calibri" pitchFamily="34" charset="0"/>
              <a:ea typeface="微软雅黑" pitchFamily="34" charset="-122"/>
            </a:endParaRPr>
          </a:p>
        </p:txBody>
      </p:sp>
      <p:pic>
        <p:nvPicPr>
          <p:cNvPr id="11" name="Picture 2" descr="D:\Dropbox\Dropbox\Noblift\Noblelif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29" y="734237"/>
            <a:ext cx="3142494" cy="2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143" y="233731"/>
            <a:ext cx="407096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14" dirty="0"/>
              <a:t>Шильда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 l="27590" t="-2241"/>
          <a:stretch>
            <a:fillRect/>
          </a:stretch>
        </p:blipFill>
        <p:spPr bwMode="auto">
          <a:xfrm>
            <a:off x="266852" y="602967"/>
            <a:ext cx="11658297" cy="1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D:\Dropbox\Dropbox\Noblift\Nobleli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8" y="235857"/>
            <a:ext cx="3142494" cy="2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1958" y="1120967"/>
            <a:ext cx="647934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</a:t>
            </a:r>
            <a:endParaRPr lang="ru-RU" sz="1714" dirty="0"/>
          </a:p>
        </p:txBody>
      </p:sp>
      <p:sp>
        <p:nvSpPr>
          <p:cNvPr id="35" name="TextBox 34"/>
          <p:cNvSpPr txBox="1"/>
          <p:nvPr/>
        </p:nvSpPr>
        <p:spPr>
          <a:xfrm>
            <a:off x="8555561" y="1120966"/>
            <a:ext cx="768159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AC25B</a:t>
            </a:r>
            <a:endParaRPr lang="ru-RU" sz="1714" dirty="0"/>
          </a:p>
        </p:txBody>
      </p:sp>
      <p:pic>
        <p:nvPicPr>
          <p:cNvPr id="1028" name="Picture 4" descr="D:\AC-ACB\2\DSC_02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6554" r="17922" b="20653"/>
          <a:stretch/>
        </p:blipFill>
        <p:spPr bwMode="auto">
          <a:xfrm>
            <a:off x="6799013" y="2050143"/>
            <a:ext cx="4466959" cy="40054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C-ACB\2\DSC_029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t="15067" r="16975" b="12140"/>
          <a:stretch/>
        </p:blipFill>
        <p:spPr bwMode="auto">
          <a:xfrm>
            <a:off x="873503" y="2050143"/>
            <a:ext cx="4572000" cy="40054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5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143" y="233731"/>
            <a:ext cx="407096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14" dirty="0"/>
              <a:t>Ручка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 l="27590" t="-2241"/>
          <a:stretch>
            <a:fillRect/>
          </a:stretch>
        </p:blipFill>
        <p:spPr bwMode="auto">
          <a:xfrm>
            <a:off x="266852" y="602967"/>
            <a:ext cx="11658297" cy="1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D:\Dropbox\Dropbox\Noblift\Nobleli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8" y="235857"/>
            <a:ext cx="3142494" cy="2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1958" y="1120967"/>
            <a:ext cx="647934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</a:t>
            </a:r>
            <a:endParaRPr lang="ru-RU" sz="1714" dirty="0"/>
          </a:p>
        </p:txBody>
      </p:sp>
      <p:sp>
        <p:nvSpPr>
          <p:cNvPr id="35" name="TextBox 34"/>
          <p:cNvSpPr txBox="1"/>
          <p:nvPr/>
        </p:nvSpPr>
        <p:spPr>
          <a:xfrm>
            <a:off x="8555561" y="1120966"/>
            <a:ext cx="768159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AC25B</a:t>
            </a:r>
            <a:endParaRPr lang="ru-RU" sz="1714" dirty="0"/>
          </a:p>
        </p:txBody>
      </p:sp>
      <p:pic>
        <p:nvPicPr>
          <p:cNvPr id="1026" name="Picture 2" descr="D:\AC-ACB\2\DSC_0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4" y="2243731"/>
            <a:ext cx="4421556" cy="29269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C-ACB\2\DSC_02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1" y="2243731"/>
            <a:ext cx="4421565" cy="292698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143" y="233731"/>
            <a:ext cx="407096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14" dirty="0"/>
              <a:t>Гидроузел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 l="27590" t="-2241"/>
          <a:stretch>
            <a:fillRect/>
          </a:stretch>
        </p:blipFill>
        <p:spPr bwMode="auto">
          <a:xfrm>
            <a:off x="266852" y="602967"/>
            <a:ext cx="11658297" cy="1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D:\Dropbox\Dropbox\Noblift\Nobleli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8" y="235857"/>
            <a:ext cx="3142494" cy="2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1958" y="1120967"/>
            <a:ext cx="647934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</a:t>
            </a:r>
            <a:endParaRPr lang="ru-RU" sz="1714" dirty="0"/>
          </a:p>
        </p:txBody>
      </p:sp>
      <p:sp>
        <p:nvSpPr>
          <p:cNvPr id="6" name="TextBox 5"/>
          <p:cNvSpPr txBox="1"/>
          <p:nvPr/>
        </p:nvSpPr>
        <p:spPr>
          <a:xfrm>
            <a:off x="8555561" y="1120966"/>
            <a:ext cx="768159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AC25B</a:t>
            </a:r>
            <a:endParaRPr lang="ru-RU" sz="1714" dirty="0"/>
          </a:p>
        </p:txBody>
      </p:sp>
      <p:pic>
        <p:nvPicPr>
          <p:cNvPr id="2050" name="Picture 2" descr="D:\AC-ACB\2\DSC_02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8740" r="26276" b="5546"/>
          <a:stretch/>
        </p:blipFill>
        <p:spPr bwMode="auto">
          <a:xfrm>
            <a:off x="6394710" y="1694774"/>
            <a:ext cx="2143900" cy="20982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C-ACB\2\DSC_02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3294" r="21816" b="10316"/>
          <a:stretch/>
        </p:blipFill>
        <p:spPr bwMode="auto">
          <a:xfrm>
            <a:off x="700380" y="1687286"/>
            <a:ext cx="2104571" cy="20970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C-ACB\2\DSC_029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21839" b="18545"/>
          <a:stretch/>
        </p:blipFill>
        <p:spPr bwMode="auto">
          <a:xfrm>
            <a:off x="6386286" y="3878298"/>
            <a:ext cx="2152323" cy="20653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AC-ACB\2\DSC_029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6887" r="5091" b="15041"/>
          <a:stretch/>
        </p:blipFill>
        <p:spPr bwMode="auto">
          <a:xfrm>
            <a:off x="700380" y="3859367"/>
            <a:ext cx="2104571" cy="214468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C-ACB\2\DSC_029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11662" r="12262" b="14553"/>
          <a:stretch/>
        </p:blipFill>
        <p:spPr bwMode="auto">
          <a:xfrm>
            <a:off x="8625493" y="1694774"/>
            <a:ext cx="2905331" cy="4248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AC-ACB\2\DSC_029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4706" r="12326" b="18662"/>
          <a:stretch/>
        </p:blipFill>
        <p:spPr bwMode="auto">
          <a:xfrm>
            <a:off x="2877524" y="1687285"/>
            <a:ext cx="2703292" cy="43053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6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143" y="233731"/>
            <a:ext cx="407096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14" dirty="0"/>
              <a:t>Угловой рычаг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 l="27590" t="-2241"/>
          <a:stretch>
            <a:fillRect/>
          </a:stretch>
        </p:blipFill>
        <p:spPr bwMode="auto">
          <a:xfrm>
            <a:off x="266852" y="602967"/>
            <a:ext cx="11658297" cy="1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D:\Dropbox\Dropbox\Noblift\Nobleli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8" y="235857"/>
            <a:ext cx="3142494" cy="2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1958" y="1120967"/>
            <a:ext cx="647934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</a:t>
            </a:r>
            <a:endParaRPr lang="ru-RU" sz="1714" dirty="0"/>
          </a:p>
        </p:txBody>
      </p:sp>
      <p:sp>
        <p:nvSpPr>
          <p:cNvPr id="6" name="TextBox 5"/>
          <p:cNvSpPr txBox="1"/>
          <p:nvPr/>
        </p:nvSpPr>
        <p:spPr>
          <a:xfrm>
            <a:off x="8555561" y="1120966"/>
            <a:ext cx="768159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AC25B</a:t>
            </a:r>
            <a:endParaRPr lang="ru-RU" sz="1714" dirty="0"/>
          </a:p>
        </p:txBody>
      </p:sp>
      <p:pic>
        <p:nvPicPr>
          <p:cNvPr id="3074" name="Picture 2" descr="D:\AC-ACB\2\DSC_03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5867"/>
          <a:stretch/>
        </p:blipFill>
        <p:spPr bwMode="auto">
          <a:xfrm>
            <a:off x="6220800" y="3780303"/>
            <a:ext cx="5024932" cy="275183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C-ACB\2\DSC_03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3" b="31641"/>
          <a:stretch/>
        </p:blipFill>
        <p:spPr bwMode="auto">
          <a:xfrm>
            <a:off x="6220800" y="1759859"/>
            <a:ext cx="3088686" cy="19594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AC-ACB\2\DSC_03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33995" r="11236" b="23877"/>
          <a:stretch/>
        </p:blipFill>
        <p:spPr bwMode="auto">
          <a:xfrm>
            <a:off x="3157631" y="1759858"/>
            <a:ext cx="1939818" cy="19594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AC-ACB\2\DSC_03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7" b="28738"/>
          <a:stretch/>
        </p:blipFill>
        <p:spPr bwMode="auto">
          <a:xfrm>
            <a:off x="508569" y="3780303"/>
            <a:ext cx="4588880" cy="27433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AC-ACB\2\DSC_031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22400" b="28611"/>
          <a:stretch/>
        </p:blipFill>
        <p:spPr bwMode="auto">
          <a:xfrm>
            <a:off x="506423" y="1759857"/>
            <a:ext cx="2587274" cy="19594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AC-ACB\2\DSC_030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0" t="35098" r="18450" b="31153"/>
          <a:stretch/>
        </p:blipFill>
        <p:spPr bwMode="auto">
          <a:xfrm>
            <a:off x="9370979" y="1759857"/>
            <a:ext cx="1874752" cy="19594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8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"/>
          <p:cNvPicPr>
            <a:picLocks noChangeAspect="1"/>
          </p:cNvPicPr>
          <p:nvPr/>
        </p:nvPicPr>
        <p:blipFill>
          <a:blip r:embed="rId2"/>
          <a:srcRect l="12122" r="12930"/>
          <a:stretch>
            <a:fillRect/>
          </a:stretch>
        </p:blipFill>
        <p:spPr>
          <a:xfrm>
            <a:off x="418440" y="3850606"/>
            <a:ext cx="3234611" cy="28569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459" name="Shape"/>
          <p:cNvSpPr/>
          <p:nvPr/>
        </p:nvSpPr>
        <p:spPr>
          <a:xfrm>
            <a:off x="7765143" y="233731"/>
            <a:ext cx="4070969" cy="356123"/>
          </a:xfrm>
          <a:prstGeom prst="rect">
            <a:avLst/>
          </a:prstGeom>
          <a:noFill/>
          <a:ln>
            <a:noFill/>
          </a:ln>
        </p:spPr>
        <p:txBody>
          <a:bodyPr anchor="t">
            <a:spAutoFit/>
          </a:bodyPr>
          <a:lstStyle/>
          <a:p>
            <a:pPr algn="r"/>
            <a:r>
              <a:rPr lang="ru-RU" altLang="en-US" sz="1714" dirty="0" err="1"/>
              <a:t>Подвилочные</a:t>
            </a:r>
            <a:r>
              <a:rPr lang="ru-RU" altLang="en-US" sz="1714" dirty="0"/>
              <a:t> тяги</a:t>
            </a:r>
          </a:p>
        </p:txBody>
      </p:sp>
      <p:pic>
        <p:nvPicPr>
          <p:cNvPr id="19460" name="Picture"/>
          <p:cNvPicPr>
            <a:picLocks noChangeAspect="1"/>
          </p:cNvPicPr>
          <p:nvPr/>
        </p:nvPicPr>
        <p:blipFill>
          <a:blip r:embed="rId3"/>
          <a:srcRect l="27590" t="-2241"/>
          <a:stretch>
            <a:fillRect/>
          </a:stretch>
        </p:blipFill>
        <p:spPr>
          <a:xfrm>
            <a:off x="266852" y="602967"/>
            <a:ext cx="11658297" cy="184735"/>
          </a:xfrm>
          <a:prstGeom prst="rect">
            <a:avLst/>
          </a:prstGeom>
        </p:spPr>
      </p:pic>
      <p:pic>
        <p:nvPicPr>
          <p:cNvPr id="19461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78" y="235857"/>
            <a:ext cx="3142494" cy="299906"/>
          </a:xfrm>
          <a:prstGeom prst="rect">
            <a:avLst/>
          </a:prstGeom>
        </p:spPr>
      </p:pic>
      <p:sp>
        <p:nvSpPr>
          <p:cNvPr id="19462" name="Shape"/>
          <p:cNvSpPr/>
          <p:nvPr/>
        </p:nvSpPr>
        <p:spPr>
          <a:xfrm>
            <a:off x="2761958" y="1120967"/>
            <a:ext cx="647934" cy="356123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spAutoFit/>
          </a:bodyPr>
          <a:lstStyle/>
          <a:p>
            <a:r>
              <a:rPr lang="en-US" altLang="en-US" sz="1714" dirty="0"/>
              <a:t>AC25</a:t>
            </a:r>
          </a:p>
        </p:txBody>
      </p:sp>
      <p:sp>
        <p:nvSpPr>
          <p:cNvPr id="19463" name="Shape"/>
          <p:cNvSpPr/>
          <p:nvPr/>
        </p:nvSpPr>
        <p:spPr>
          <a:xfrm>
            <a:off x="8555561" y="1120966"/>
            <a:ext cx="768159" cy="356123"/>
          </a:xfrm>
          <a:prstGeom prst="rect">
            <a:avLst/>
          </a:prstGeom>
          <a:noFill/>
          <a:ln>
            <a:noFill/>
          </a:ln>
        </p:spPr>
        <p:txBody>
          <a:bodyPr wrap="none" anchor="t">
            <a:spAutoFit/>
          </a:bodyPr>
          <a:lstStyle/>
          <a:p>
            <a:r>
              <a:rPr lang="en-US" altLang="en-US" sz="1714" dirty="0"/>
              <a:t>AC25B</a:t>
            </a:r>
          </a:p>
        </p:txBody>
      </p:sp>
      <p:pic>
        <p:nvPicPr>
          <p:cNvPr id="19464" name="Picture"/>
          <p:cNvPicPr>
            <a:picLocks noChangeAspect="1"/>
          </p:cNvPicPr>
          <p:nvPr/>
        </p:nvPicPr>
        <p:blipFill>
          <a:blip r:embed="rId5"/>
          <a:srcRect l="12122" r="12930"/>
          <a:stretch>
            <a:fillRect/>
          </a:stretch>
        </p:blipFill>
        <p:spPr>
          <a:xfrm>
            <a:off x="2177144" y="1540776"/>
            <a:ext cx="3234611" cy="28569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465" name="Picture"/>
          <p:cNvPicPr>
            <a:picLocks noChangeAspect="1"/>
          </p:cNvPicPr>
          <p:nvPr/>
        </p:nvPicPr>
        <p:blipFill>
          <a:blip r:embed="rId6"/>
          <a:srcRect l="12706" r="12706"/>
          <a:stretch>
            <a:fillRect/>
          </a:stretch>
        </p:blipFill>
        <p:spPr>
          <a:xfrm>
            <a:off x="6758754" y="3850606"/>
            <a:ext cx="3234613" cy="28707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466" name="Picture"/>
          <p:cNvPicPr>
            <a:picLocks noChangeAspect="1"/>
          </p:cNvPicPr>
          <p:nvPr/>
        </p:nvPicPr>
        <p:blipFill>
          <a:blip r:embed="rId7"/>
          <a:srcRect l="15003" r="12672"/>
          <a:stretch>
            <a:fillRect/>
          </a:stretch>
        </p:blipFill>
        <p:spPr>
          <a:xfrm>
            <a:off x="8692583" y="1477089"/>
            <a:ext cx="2819592" cy="25001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143" y="233731"/>
            <a:ext cx="407096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14" dirty="0"/>
              <a:t>Крепление вилки каретки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 l="27590" t="-2241"/>
          <a:stretch>
            <a:fillRect/>
          </a:stretch>
        </p:blipFill>
        <p:spPr bwMode="auto">
          <a:xfrm>
            <a:off x="266852" y="602967"/>
            <a:ext cx="11658297" cy="1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D:\Dropbox\Dropbox\Noblift\Nobleli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8" y="235857"/>
            <a:ext cx="3142494" cy="2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1958" y="1120967"/>
            <a:ext cx="647934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</a:t>
            </a:r>
            <a:endParaRPr lang="ru-RU" sz="1714" dirty="0"/>
          </a:p>
        </p:txBody>
      </p:sp>
      <p:sp>
        <p:nvSpPr>
          <p:cNvPr id="6" name="TextBox 5"/>
          <p:cNvSpPr txBox="1"/>
          <p:nvPr/>
        </p:nvSpPr>
        <p:spPr>
          <a:xfrm>
            <a:off x="8555561" y="1120966"/>
            <a:ext cx="768159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AC25B</a:t>
            </a:r>
            <a:endParaRPr lang="ru-RU" sz="1714" dirty="0"/>
          </a:p>
        </p:txBody>
      </p:sp>
      <p:pic>
        <p:nvPicPr>
          <p:cNvPr id="5122" name="Picture 2" descr="D:\AC-ACB\2\DSC_03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22266" r="28035" b="22266"/>
          <a:stretch/>
        </p:blipFill>
        <p:spPr bwMode="auto">
          <a:xfrm>
            <a:off x="798286" y="1977571"/>
            <a:ext cx="4929276" cy="312057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AC-ACB\2\DSC_0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92" y="1977572"/>
            <a:ext cx="4714001" cy="31205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0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143" y="233731"/>
            <a:ext cx="407096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14" dirty="0"/>
              <a:t>Конструкция рамы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 l="27590" t="-2241"/>
          <a:stretch>
            <a:fillRect/>
          </a:stretch>
        </p:blipFill>
        <p:spPr bwMode="auto">
          <a:xfrm>
            <a:off x="266852" y="602967"/>
            <a:ext cx="11658297" cy="1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D:\Dropbox\Dropbox\Noblift\Nobleli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8" y="235857"/>
            <a:ext cx="3142494" cy="2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1958" y="1120967"/>
            <a:ext cx="647934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</a:t>
            </a:r>
            <a:endParaRPr lang="ru-RU" sz="1714" dirty="0"/>
          </a:p>
        </p:txBody>
      </p:sp>
      <p:sp>
        <p:nvSpPr>
          <p:cNvPr id="6" name="TextBox 5"/>
          <p:cNvSpPr txBox="1"/>
          <p:nvPr/>
        </p:nvSpPr>
        <p:spPr>
          <a:xfrm>
            <a:off x="8555561" y="1120966"/>
            <a:ext cx="768159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AC25B</a:t>
            </a:r>
            <a:endParaRPr lang="ru-RU" sz="1714" dirty="0"/>
          </a:p>
        </p:txBody>
      </p:sp>
      <p:pic>
        <p:nvPicPr>
          <p:cNvPr id="6149" name="Picture 5" descr="D:\AC-ACB\2\DSC_03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r="33216" b="21401"/>
          <a:stretch/>
        </p:blipFill>
        <p:spPr bwMode="auto">
          <a:xfrm>
            <a:off x="6386286" y="3695560"/>
            <a:ext cx="2993830" cy="288993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AC-ACB\2\DSC_03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" t="23750" r="342" b="13437"/>
          <a:stretch/>
        </p:blipFill>
        <p:spPr bwMode="auto">
          <a:xfrm>
            <a:off x="486077" y="3719285"/>
            <a:ext cx="3020690" cy="286621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AC-ACB\2\DSC_03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24778" b="5114"/>
          <a:stretch/>
        </p:blipFill>
        <p:spPr bwMode="auto">
          <a:xfrm>
            <a:off x="2757715" y="1759857"/>
            <a:ext cx="2851950" cy="286621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AC-ACB\2\DSC_03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7353" r="26674" b="2422"/>
          <a:stretch/>
        </p:blipFill>
        <p:spPr bwMode="auto">
          <a:xfrm>
            <a:off x="8690429" y="1759857"/>
            <a:ext cx="2993830" cy="288993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2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143" y="233731"/>
            <a:ext cx="407096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14" dirty="0"/>
              <a:t>Конструкция рамы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 l="27590" t="-2241"/>
          <a:stretch>
            <a:fillRect/>
          </a:stretch>
        </p:blipFill>
        <p:spPr bwMode="auto">
          <a:xfrm>
            <a:off x="266852" y="602967"/>
            <a:ext cx="11658297" cy="1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D:\Dropbox\Dropbox\Noblift\Nobleli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8" y="235857"/>
            <a:ext cx="3142494" cy="2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1958" y="1120967"/>
            <a:ext cx="647934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</a:t>
            </a:r>
            <a:endParaRPr lang="ru-RU" sz="1714" dirty="0"/>
          </a:p>
        </p:txBody>
      </p:sp>
      <p:sp>
        <p:nvSpPr>
          <p:cNvPr id="6" name="TextBox 5"/>
          <p:cNvSpPr txBox="1"/>
          <p:nvPr/>
        </p:nvSpPr>
        <p:spPr>
          <a:xfrm>
            <a:off x="8555561" y="1120966"/>
            <a:ext cx="768159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4" dirty="0"/>
              <a:t>AC25B</a:t>
            </a:r>
            <a:endParaRPr lang="ru-RU" sz="1714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241143" y="1759859"/>
            <a:ext cx="5515429" cy="3773713"/>
            <a:chOff x="5815806" y="1482340"/>
            <a:chExt cx="6096000" cy="4035425"/>
          </a:xfrm>
        </p:grpSpPr>
        <p:pic>
          <p:nvPicPr>
            <p:cNvPr id="7170" name="Picture 2" descr="D:\AC-ACB\2\DSC_032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806" y="1482340"/>
              <a:ext cx="6096000" cy="40354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D:\AC-ACB\2\DSC_0324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05" t="44443" r="45807" b="33135"/>
            <a:stretch/>
          </p:blipFill>
          <p:spPr bwMode="auto">
            <a:xfrm>
              <a:off x="9930606" y="1482340"/>
              <a:ext cx="1981200" cy="200227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23205" y="1759857"/>
            <a:ext cx="5500224" cy="3773714"/>
            <a:chOff x="3672681" y="2466972"/>
            <a:chExt cx="6096000" cy="4035427"/>
          </a:xfrm>
        </p:grpSpPr>
        <p:pic>
          <p:nvPicPr>
            <p:cNvPr id="7172" name="Picture 4" descr="D:\AC-ACB\2\DSC_032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681" y="2466973"/>
              <a:ext cx="6096000" cy="40354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 descr="D:\AC-ACB\2\DSC_0325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70" t="41110" r="44376" b="37175"/>
            <a:stretch/>
          </p:blipFill>
          <p:spPr bwMode="auto">
            <a:xfrm>
              <a:off x="7787481" y="2466972"/>
              <a:ext cx="1981200" cy="201218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8610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Бузунов</dc:creator>
  <cp:lastModifiedBy>e.kudryachova</cp:lastModifiedBy>
  <cp:revision>5</cp:revision>
  <dcterms:created xsi:type="dcterms:W3CDTF">2017-06-09T12:53:10Z</dcterms:created>
  <dcterms:modified xsi:type="dcterms:W3CDTF">2023-04-25T10:45:46Z</dcterms:modified>
</cp:coreProperties>
</file>